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9" r:id="rId2"/>
    <p:sldId id="271" r:id="rId3"/>
    <p:sldId id="257" r:id="rId4"/>
    <p:sldId id="263" r:id="rId5"/>
    <p:sldId id="276" r:id="rId6"/>
    <p:sldId id="277" r:id="rId7"/>
    <p:sldId id="260" r:id="rId8"/>
    <p:sldId id="261" r:id="rId9"/>
    <p:sldId id="265" r:id="rId10"/>
    <p:sldId id="274" r:id="rId11"/>
    <p:sldId id="278" r:id="rId12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13EE5E5B-D006-4FA6-8434-61252CB53691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3682EDF-DA3C-413B-BE7A-199835D33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6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82EDF-DA3C-413B-BE7A-199835D334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13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EFD7A-FE21-4438-8D8C-D9171ADD55BE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555AD-851A-4555-AF5E-2A3698230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inditexwearltd.com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19D7A0-3D4C-1B66-CE20-11FB9A80E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57" y="6324600"/>
            <a:ext cx="7772400" cy="270670"/>
          </a:xfrm>
        </p:spPr>
        <p:txBody>
          <a:bodyPr>
            <a:noAutofit/>
          </a:bodyPr>
          <a:lstStyle/>
          <a:p>
            <a:pPr algn="ctr"/>
            <a:r>
              <a:rPr lang="en-GB" sz="1400" b="0" cap="none" dirty="0">
                <a:latin typeface="+mn-lt"/>
                <a:hlinkClick r:id="rId2"/>
              </a:rPr>
              <a:t>www.eurotexwear.com</a:t>
            </a:r>
            <a:r>
              <a:rPr lang="en-GB" sz="1400" b="0" cap="none" dirty="0">
                <a:latin typeface="+mn-lt"/>
              </a:rPr>
              <a:t> | firoj@eurotexwear.com</a:t>
            </a:r>
            <a:endParaRPr lang="en-US" sz="1400" b="0" cap="none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6026518-ADB4-545D-5C33-14C50AFD5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245" y="2228872"/>
            <a:ext cx="7626862" cy="1032142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8000" dirty="0"/>
          </a:p>
          <a:p>
            <a:pPr algn="ctr"/>
            <a:endParaRPr lang="en-US" sz="8000" dirty="0"/>
          </a:p>
          <a:p>
            <a:pPr algn="ctr"/>
            <a:endParaRPr lang="en-US" sz="8000" dirty="0"/>
          </a:p>
          <a:p>
            <a:pPr algn="ctr"/>
            <a:r>
              <a:rPr lang="en-US" sz="8000" dirty="0"/>
              <a:t>Ultimate clothing to see the world</a:t>
            </a:r>
          </a:p>
          <a:p>
            <a:pPr algn="ctr"/>
            <a:endParaRPr lang="en-US" sz="8000" b="1" dirty="0"/>
          </a:p>
          <a:p>
            <a:pPr algn="ctr"/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72E254AF-BBDB-5B7A-229D-AD1E259F2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C4BC7A25-BF38-5DB7-D6EC-5291807F8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34" y="272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891100"/>
            <a:ext cx="7772400" cy="3287343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="" xmlns:a16="http://schemas.microsoft.com/office/drawing/2014/main" id="{46026518-ADB4-545D-5C33-14C50AFD5ACB}"/>
              </a:ext>
            </a:extLst>
          </p:cNvPr>
          <p:cNvSpPr txBox="1">
            <a:spLocks/>
          </p:cNvSpPr>
          <p:nvPr/>
        </p:nvSpPr>
        <p:spPr>
          <a:xfrm>
            <a:off x="885436" y="457199"/>
            <a:ext cx="7626862" cy="14606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8000" dirty="0"/>
          </a:p>
          <a:p>
            <a:pPr algn="ctr"/>
            <a:endParaRPr lang="en-US" sz="8000" dirty="0"/>
          </a:p>
          <a:p>
            <a:pPr algn="ctr"/>
            <a:endParaRPr lang="en-US" sz="8000" dirty="0"/>
          </a:p>
          <a:p>
            <a:pPr algn="ctr"/>
            <a:r>
              <a:rPr lang="en-US" sz="24000" dirty="0" err="1">
                <a:solidFill>
                  <a:schemeClr val="tx1"/>
                </a:solidFill>
                <a:latin typeface="Showcard Gothic" panose="04020904020102020604" pitchFamily="82" charset="0"/>
                <a:ea typeface="Segoe UI Black" panose="020B0A02040204020203" pitchFamily="34" charset="0"/>
              </a:rPr>
              <a:t>Eurotex</a:t>
            </a:r>
            <a:r>
              <a:rPr lang="en-US" sz="24000" dirty="0">
                <a:solidFill>
                  <a:schemeClr val="tx1"/>
                </a:solidFill>
                <a:latin typeface="Showcard Gothic" panose="04020904020102020604" pitchFamily="82" charset="0"/>
                <a:ea typeface="Segoe UI Black" panose="020B0A02040204020203" pitchFamily="34" charset="0"/>
              </a:rPr>
              <a:t> Wear</a:t>
            </a:r>
          </a:p>
          <a:p>
            <a:pPr algn="ctr"/>
            <a:endParaRPr lang="en-US" sz="8000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877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6EEC464-2CE6-4AC7-A906-C6D6D6C91C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4000" cy="6858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4CCD1860-651D-4356-A048-23023B3F10DB}"/>
              </a:ext>
            </a:extLst>
          </p:cNvPr>
          <p:cNvSpPr txBox="1">
            <a:spLocks/>
          </p:cNvSpPr>
          <p:nvPr/>
        </p:nvSpPr>
        <p:spPr>
          <a:xfrm>
            <a:off x="1905000" y="990600"/>
            <a:ext cx="6019800" cy="36576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r>
              <a:rPr lang="en-US" sz="2400" b="1" dirty="0"/>
              <a:t>Who we are...</a:t>
            </a:r>
          </a:p>
          <a:p>
            <a:endParaRPr lang="en-US" sz="1400" dirty="0"/>
          </a:p>
          <a:p>
            <a:r>
              <a:rPr lang="en-US" sz="1600" dirty="0"/>
              <a:t>EUROTEX WEAR has come a long way and initially started business as a fabric provider and grown consistently as a valuable service provider of the expanded garments industry.</a:t>
            </a:r>
          </a:p>
          <a:p>
            <a:r>
              <a:rPr lang="en-US" sz="1600" dirty="0"/>
              <a:t>FIROJ HOSSAIN is the founder of EUROTEX WEAR who establish this company 5 years back in the year 2018 and started an apparel sourcing business in the Garments sector the in the same year.</a:t>
            </a:r>
          </a:p>
          <a:p>
            <a:r>
              <a:rPr lang="en-US" sz="1600" dirty="0"/>
              <a:t>We build up a strong sourcing strength and build up a young energetic team full of expertise in their own field and offered customers the to be </a:t>
            </a:r>
            <a:r>
              <a:rPr lang="en-US" sz="1600" b="1" i="1" dirty="0"/>
              <a:t>“</a:t>
            </a:r>
            <a:r>
              <a:rPr lang="en-US" sz="1600" dirty="0"/>
              <a:t>Ultimate clothing to see the world</a:t>
            </a:r>
            <a:r>
              <a:rPr lang="en-US" sz="1600" b="1" i="1" dirty="0"/>
              <a:t>” </a:t>
            </a:r>
            <a:r>
              <a:rPr lang="en-US" sz="1600" dirty="0"/>
              <a:t>by creating true benefits in your supply chain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355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F376F18-DAAF-462C-BBA8-7CAD7D492E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8580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A5A485A0-06BD-4A00-B387-0B7E9996AE22}"/>
              </a:ext>
            </a:extLst>
          </p:cNvPr>
          <p:cNvSpPr txBox="1">
            <a:spLocks/>
          </p:cNvSpPr>
          <p:nvPr/>
        </p:nvSpPr>
        <p:spPr>
          <a:xfrm>
            <a:off x="2590800" y="1066800"/>
            <a:ext cx="6172200" cy="3733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r>
              <a:rPr lang="en-US" b="1" dirty="0" smtClean="0"/>
              <a:t>EUROTEX </a:t>
            </a:r>
            <a:r>
              <a:rPr lang="en-US" b="1" dirty="0"/>
              <a:t>WEAR leaders…</a:t>
            </a:r>
          </a:p>
          <a:p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FIROJ HOSSAIN (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FOUNDER &amp;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MD</a:t>
            </a:r>
            <a:r>
              <a:rPr lang="en-US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TANVIR AHMED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Farzana Akter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Shafiqul Islam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err="1"/>
              <a:t>Mizanur</a:t>
            </a:r>
            <a:r>
              <a:rPr lang="en-US" sz="1400" b="1" dirty="0"/>
              <a:t> Rahman</a:t>
            </a:r>
          </a:p>
          <a:p>
            <a:endParaRPr lang="en-US" sz="1100" b="1" dirty="0"/>
          </a:p>
          <a:p>
            <a:endParaRPr lang="en-US" sz="1100" b="1" dirty="0"/>
          </a:p>
          <a:p>
            <a:endParaRPr lang="en-US" sz="15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447800" y="838200"/>
            <a:ext cx="7239000" cy="2819400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r>
              <a:rPr lang="en-US" sz="2300" b="1" dirty="0"/>
              <a:t>Our Service…</a:t>
            </a:r>
          </a:p>
          <a:p>
            <a:endParaRPr lang="en-US" sz="1500" b="1" dirty="0"/>
          </a:p>
          <a:p>
            <a:r>
              <a:rPr lang="en-US" sz="1500" b="1" dirty="0"/>
              <a:t> </a:t>
            </a:r>
            <a:endParaRPr lang="en-US" sz="15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Working as buying agents/local representative to execute the orders on behalf of the customer/buyers.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Sourcing Cost effective and Quality Apparel items with specialized from leading class and compliant Factories.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Bulk Production follow up, inline inspections, final inspections by our qualified &amp; experienced Quality Auditors/quality Assurance Inspectors.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Monitoring and assuring on time delivery/shipment of garments for the customers.</a:t>
            </a:r>
          </a:p>
          <a:p>
            <a:pPr lvl="0"/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Monitoring compliance issues very closely.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305ACD6-753E-435D-9074-609C568BD1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23622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53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3E9B483-19E0-40B1-B89D-BFBDA989C1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56799D4F-8E46-46DB-9741-4145682C12D8}"/>
              </a:ext>
            </a:extLst>
          </p:cNvPr>
          <p:cNvSpPr txBox="1">
            <a:spLocks/>
          </p:cNvSpPr>
          <p:nvPr/>
        </p:nvSpPr>
        <p:spPr>
          <a:xfrm>
            <a:off x="838200" y="457200"/>
            <a:ext cx="7848600" cy="3810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endParaRPr lang="en-US" sz="1400" b="1" dirty="0"/>
          </a:p>
          <a:p>
            <a:r>
              <a:rPr lang="en-US" sz="2000" b="1" dirty="0"/>
              <a:t>Our Team…</a:t>
            </a:r>
          </a:p>
          <a:p>
            <a:endParaRPr lang="en-US" sz="1600" b="1" dirty="0"/>
          </a:p>
          <a:p>
            <a:r>
              <a:rPr lang="en-US" sz="1400" dirty="0"/>
              <a:t>Design &amp; Development ----- Sourcing &amp; Merchandising ----- Production &amp; Quality  ----- Logistic --- HR. Admin &amp; Compliance.  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Design &amp; Development:</a:t>
            </a:r>
          </a:p>
          <a:p>
            <a:endParaRPr lang="en-US" sz="1600" dirty="0"/>
          </a:p>
          <a:p>
            <a:r>
              <a:rPr lang="en-US" sz="1600" dirty="0"/>
              <a:t>We have established our own design &amp; development team to implement our innovative idea and represent a good number of design range for the customers.</a:t>
            </a:r>
          </a:p>
          <a:p>
            <a:endParaRPr lang="en-US" sz="1600" dirty="0"/>
          </a:p>
          <a:p>
            <a:r>
              <a:rPr lang="en-US" sz="1600" dirty="0"/>
              <a:t>2 fashion designer ---- 1 graphics designer- 1 Product developer</a:t>
            </a:r>
          </a:p>
          <a:p>
            <a:endParaRPr lang="en-US" sz="1600" dirty="0"/>
          </a:p>
          <a:p>
            <a:r>
              <a:rPr lang="en-US" sz="1600" dirty="0"/>
              <a:t>Additionally we have a sample section including one skilled technician with 10 sample man &amp; one quality responsible under our Design &amp; Development team.</a:t>
            </a:r>
          </a:p>
          <a:p>
            <a:r>
              <a:rPr lang="en-US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0762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2F01FCA-EEB8-462C-AD56-6FA638249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200"/>
            <a:ext cx="9161193" cy="687089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232A9B1F-DBAE-4188-A3EA-7BF7069C201E}"/>
              </a:ext>
            </a:extLst>
          </p:cNvPr>
          <p:cNvSpPr txBox="1">
            <a:spLocks/>
          </p:cNvSpPr>
          <p:nvPr/>
        </p:nvSpPr>
        <p:spPr>
          <a:xfrm>
            <a:off x="1676400" y="304800"/>
            <a:ext cx="6400800" cy="4572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endParaRPr lang="en-US" sz="1600" dirty="0"/>
          </a:p>
          <a:p>
            <a:r>
              <a:rPr lang="en-US" sz="1400" dirty="0"/>
              <a:t> </a:t>
            </a:r>
          </a:p>
          <a:p>
            <a:r>
              <a:rPr lang="en-US" b="1" dirty="0"/>
              <a:t>Sourcing &amp; Merchandising Team:</a:t>
            </a:r>
          </a:p>
          <a:p>
            <a:endParaRPr lang="en-US" sz="1400" b="1" dirty="0"/>
          </a:p>
          <a:p>
            <a:r>
              <a:rPr lang="en-US" sz="1200" dirty="0"/>
              <a:t>We have strong Sourcing &amp; Merchandising team leading by Firoj Hossain (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FOUNDER &amp; MD</a:t>
            </a:r>
            <a:r>
              <a:rPr lang="en-US" sz="1200" dirty="0"/>
              <a:t>). Under his supervision team is below: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Firoj Hossain (</a:t>
            </a:r>
            <a:r>
              <a:rPr lang="en-US" sz="1200" dirty="0">
                <a:ea typeface="Calibri" panose="020F0502020204030204" pitchFamily="34" charset="0"/>
                <a:cs typeface="Times New Roman" panose="02020603050405020304" pitchFamily="18" charset="0"/>
              </a:rPr>
              <a:t>FOUNDER &amp; MD</a:t>
            </a:r>
            <a:r>
              <a:rPr lang="en-US" sz="12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Tanvir Ahmed</a:t>
            </a:r>
            <a:endParaRPr lang="en-US" sz="1200" b="1" dirty="0"/>
          </a:p>
          <a:p>
            <a:endParaRPr lang="en-US" sz="1200" dirty="0"/>
          </a:p>
          <a:p>
            <a:r>
              <a:rPr lang="en-US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60076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185BA3-6ECC-4264-8A06-A311178C6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7B8EDBA7-7B38-4FB7-8C0C-118757618AD7}"/>
              </a:ext>
            </a:extLst>
          </p:cNvPr>
          <p:cNvSpPr txBox="1">
            <a:spLocks/>
          </p:cNvSpPr>
          <p:nvPr/>
        </p:nvSpPr>
        <p:spPr>
          <a:xfrm>
            <a:off x="762000" y="457200"/>
            <a:ext cx="7048499" cy="5638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endParaRPr lang="en-US" sz="2200" b="1" dirty="0"/>
          </a:p>
          <a:p>
            <a:r>
              <a:rPr lang="en-US" sz="1600" b="1" dirty="0"/>
              <a:t>Production &amp; Quality…</a:t>
            </a:r>
          </a:p>
          <a:p>
            <a:endParaRPr lang="en-US" sz="1300" dirty="0"/>
          </a:p>
          <a:p>
            <a:r>
              <a:rPr lang="en-US" sz="1400" dirty="0"/>
              <a:t>To secure the garments delivery &amp; maintain the quality we have strong production and quality team of more than 12 members who analysis and choose right factory based on product category &amp; factory certification to fulfil customer requirement.</a:t>
            </a:r>
            <a:endParaRPr lang="en-US" sz="1300" dirty="0"/>
          </a:p>
          <a:p>
            <a:r>
              <a:rPr lang="en-US" sz="1300" dirty="0"/>
              <a:t> </a:t>
            </a:r>
          </a:p>
          <a:p>
            <a:r>
              <a:rPr lang="en-US" sz="1600" b="1" dirty="0"/>
              <a:t>Commercial Team…</a:t>
            </a:r>
          </a:p>
          <a:p>
            <a:endParaRPr lang="en-US" sz="1300" dirty="0"/>
          </a:p>
          <a:p>
            <a:r>
              <a:rPr lang="en-US" sz="1400" dirty="0"/>
              <a:t>We have well experienced team for shipping and logistic To ensure best support by communicating with freight forwarders on behalf of customer.</a:t>
            </a:r>
          </a:p>
          <a:p>
            <a:endParaRPr lang="en-US" sz="1300" dirty="0"/>
          </a:p>
          <a:p>
            <a:endParaRPr lang="en-US" sz="1300" dirty="0"/>
          </a:p>
          <a:p>
            <a:r>
              <a:rPr lang="en-US" sz="1600" b="1" dirty="0"/>
              <a:t>Audit &amp; Compliance Team…</a:t>
            </a:r>
          </a:p>
          <a:p>
            <a:r>
              <a:rPr lang="en-US" sz="1400" dirty="0"/>
              <a:t>Employee is the key of company success and their we-being is always at the forefront of our thinking.</a:t>
            </a:r>
          </a:p>
          <a:p>
            <a:r>
              <a:rPr lang="en-US" sz="1400" dirty="0"/>
              <a:t>We have our team of 2 members for factory internal Audit &amp; compliance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6EB3EB8-C024-4D5A-9B05-97260AC5D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746DCC4-A648-46EA-8D15-A8C5B4C2207F}"/>
              </a:ext>
            </a:extLst>
          </p:cNvPr>
          <p:cNvSpPr/>
          <p:nvPr/>
        </p:nvSpPr>
        <p:spPr>
          <a:xfrm>
            <a:off x="1409700" y="762000"/>
            <a:ext cx="6324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Customers…</a:t>
            </a:r>
          </a:p>
          <a:p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Spark Factory Studios (Canada)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Bluenotes (Canada)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Aéropostale (Canada)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Thrifty's Inc. (Canada)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YM Inc. (Canada)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UFO Jeans (Canada)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LEMUR (Canada)</a:t>
            </a:r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362200" y="1295400"/>
            <a:ext cx="6248400" cy="3810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endParaRPr lang="en-US" sz="2200" b="1" dirty="0"/>
          </a:p>
          <a:p>
            <a:r>
              <a:rPr lang="en-US" sz="1600" b="1" dirty="0">
                <a:latin typeface="BankGothic Md BT" pitchFamily="34" charset="0"/>
              </a:rPr>
              <a:t> </a:t>
            </a:r>
            <a:endParaRPr lang="en-US" sz="1400" dirty="0"/>
          </a:p>
          <a:p>
            <a:r>
              <a:rPr lang="en-US" sz="2200" dirty="0"/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CF9CFD9-B6D3-45D9-A6A2-D7E61722D2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7350"/>
            <a:ext cx="6934200" cy="5200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C1E8F7B-3368-4BAC-8A08-4725E70CD3FA}"/>
              </a:ext>
            </a:extLst>
          </p:cNvPr>
          <p:cNvSpPr/>
          <p:nvPr/>
        </p:nvSpPr>
        <p:spPr>
          <a:xfrm>
            <a:off x="838200" y="668953"/>
            <a:ext cx="7620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Business Partners…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HBS Apparels Ltd. (Its Woven bottom factory)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KEMS Fashions Ltd. (Its Woven bottom factory)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SMEE Apparels Ltd. (Having vertical set up for Woven items)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Himalaya Sourcing Ltd. (Woven Bottom Factory)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Ruposhi</a:t>
            </a:r>
            <a:r>
              <a:rPr lang="en-US" sz="1400" dirty="0"/>
              <a:t> Knit Wear Ltd. (Having vertical setup Knitting, Dyeing, Sewing, Printing, Embroidery, Washing &amp; Trims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Friends Knitwear &amp; Accessories Ltd. (Having vertical setup Knitting, Dyeing, Sewing, Printing, Embroidery, Washing &amp; Trims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Kea Group (Having vertical setup Knitting, Dyeing, Sewing, Printing, Embroidery, Washing &amp; Trims facility)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Bitopi</a:t>
            </a:r>
            <a:r>
              <a:rPr lang="en-US" sz="1400" dirty="0"/>
              <a:t> Group (Having vertical set up for Woven items with Washing, Embroidery)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Tas Knit (Having vertical set Knitting, Washing, Sewing, Embroidery &amp; Trims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Alim Knit (Having vertical setup Knitting, Dyeing, Sewing, Printing, Embroidery, Washing &amp; Trims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Axis Knitwear (Having vertical setup Knitting, Sewing, Printing, Embroidery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Passion Denim (Its Woven bottom factory with Washing facility)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Naf</a:t>
            </a:r>
            <a:r>
              <a:rPr lang="en-US" sz="1400" dirty="0"/>
              <a:t> Fashion (Its Woven factory with Washing facility).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210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362200" y="1295400"/>
            <a:ext cx="6248400" cy="3810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endParaRPr lang="en-US" sz="2200" b="1" dirty="0"/>
          </a:p>
          <a:p>
            <a:r>
              <a:rPr lang="en-US" sz="1600" b="1" dirty="0">
                <a:latin typeface="BankGothic Md BT" pitchFamily="34" charset="0"/>
              </a:rPr>
              <a:t> </a:t>
            </a:r>
            <a:endParaRPr lang="en-US" sz="1400" dirty="0"/>
          </a:p>
          <a:p>
            <a:r>
              <a:rPr lang="en-US" sz="2200" dirty="0"/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5173A1B-2519-4CA9-391D-B1077ED1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4" y="429026"/>
            <a:ext cx="7381875" cy="607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836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362200" y="1295400"/>
            <a:ext cx="6248400" cy="38100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/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r>
              <a:rPr lang="en-US" sz="2200" b="1" dirty="0"/>
              <a:t>	</a:t>
            </a:r>
            <a:endParaRPr lang="en-US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C1E8F7B-3368-4BAC-8A08-4725E70CD3FA}"/>
              </a:ext>
            </a:extLst>
          </p:cNvPr>
          <p:cNvSpPr/>
          <p:nvPr/>
        </p:nvSpPr>
        <p:spPr>
          <a:xfrm>
            <a:off x="1600200" y="2286000"/>
            <a:ext cx="63246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Thank you so much for being with us…………..</a:t>
            </a:r>
          </a:p>
          <a:p>
            <a:endParaRPr lang="en-US" sz="2400" b="1" dirty="0"/>
          </a:p>
          <a:p>
            <a:r>
              <a:rPr lang="en-US" sz="2400" b="1" u="sng" dirty="0">
                <a:latin typeface="Comic Sans MS" panose="030F0702030302020204" pitchFamily="66" charset="0"/>
              </a:rPr>
              <a:t>Corporate office:</a:t>
            </a:r>
          </a:p>
          <a:p>
            <a:r>
              <a:rPr lang="en-US" sz="2400" b="1" u="sng" dirty="0">
                <a:latin typeface="Comic Sans MS" panose="030F0702030302020204" pitchFamily="66" charset="0"/>
              </a:rPr>
              <a:t>House# 17, Road # 31,  Block # D, </a:t>
            </a:r>
            <a:r>
              <a:rPr lang="en-US" sz="2400" b="1" u="sng" dirty="0" err="1">
                <a:latin typeface="Comic Sans MS" panose="030F0702030302020204" pitchFamily="66" charset="0"/>
              </a:rPr>
              <a:t>Pallabi</a:t>
            </a:r>
            <a:r>
              <a:rPr lang="en-US" sz="2400" b="1" u="sng" dirty="0">
                <a:latin typeface="Comic Sans MS" panose="030F0702030302020204" pitchFamily="66" charset="0"/>
              </a:rPr>
              <a:t>, </a:t>
            </a:r>
          </a:p>
          <a:p>
            <a:r>
              <a:rPr lang="en-US" sz="2400" b="1" u="sng" dirty="0">
                <a:latin typeface="Comic Sans MS" panose="030F0702030302020204" pitchFamily="66" charset="0"/>
              </a:rPr>
              <a:t>Mirpur-12, Dhaka 1216, Bangladesh. </a:t>
            </a:r>
            <a:endParaRPr lang="en-US" u="sng" dirty="0">
              <a:latin typeface="Comic Sans MS" panose="030F0702030302020204" pitchFamily="66" charset="0"/>
            </a:endParaRP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32285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529</Words>
  <Application>Microsoft Office PowerPoint</Application>
  <PresentationFormat>On-screen Show (4:3)</PresentationFormat>
  <Paragraphs>137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BankGothic Md BT</vt:lpstr>
      <vt:lpstr>Calibri</vt:lpstr>
      <vt:lpstr>Comic Sans MS</vt:lpstr>
      <vt:lpstr>Segoe UI Black</vt:lpstr>
      <vt:lpstr>Showcard Gothic</vt:lpstr>
      <vt:lpstr>Times New Roman</vt:lpstr>
      <vt:lpstr>Office Theme</vt:lpstr>
      <vt:lpstr>www.eurotexwear.com | firoj@eurotexwear.com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Gias Uddin</dc:creator>
  <cp:lastModifiedBy>Asus</cp:lastModifiedBy>
  <cp:revision>102</cp:revision>
  <cp:lastPrinted>2022-07-26T06:25:22Z</cp:lastPrinted>
  <dcterms:created xsi:type="dcterms:W3CDTF">2018-10-09T16:12:15Z</dcterms:created>
  <dcterms:modified xsi:type="dcterms:W3CDTF">2025-02-18T06:21:57Z</dcterms:modified>
</cp:coreProperties>
</file>